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D91DBE-EAA0-4CD7-8B9F-B341055B8304}" v="1" dt="2023-09-28T10:45:30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Toleika" userId="f7c636ef-3a79-401e-9c0c-312382698834" providerId="ADAL" clId="{96B51961-3450-408F-A4BF-B7AA3DD77548}"/>
    <pc:docChg chg="modSld">
      <pc:chgData name="Inga Toleika" userId="f7c636ef-3a79-401e-9c0c-312382698834" providerId="ADAL" clId="{96B51961-3450-408F-A4BF-B7AA3DD77548}" dt="2023-09-28T10:54:53.522" v="5" actId="34135"/>
      <pc:docMkLst>
        <pc:docMk/>
      </pc:docMkLst>
      <pc:sldChg chg="modSp mod">
        <pc:chgData name="Inga Toleika" userId="f7c636ef-3a79-401e-9c0c-312382698834" providerId="ADAL" clId="{96B51961-3450-408F-A4BF-B7AA3DD77548}" dt="2023-09-28T10:54:37.011" v="0" actId="34135"/>
        <pc:sldMkLst>
          <pc:docMk/>
          <pc:sldMk cId="3532106522" sldId="257"/>
        </pc:sldMkLst>
        <pc:picChg chg="mod">
          <ac:chgData name="Inga Toleika" userId="f7c636ef-3a79-401e-9c0c-312382698834" providerId="ADAL" clId="{96B51961-3450-408F-A4BF-B7AA3DD77548}" dt="2023-09-28T10:54:37.011" v="0" actId="34135"/>
          <ac:picMkLst>
            <pc:docMk/>
            <pc:sldMk cId="3532106522" sldId="257"/>
            <ac:picMk id="3" creationId="{744EFCE1-3D8E-051A-E70D-8F72E55E04F8}"/>
          </ac:picMkLst>
        </pc:picChg>
      </pc:sldChg>
      <pc:sldChg chg="modSp mod">
        <pc:chgData name="Inga Toleika" userId="f7c636ef-3a79-401e-9c0c-312382698834" providerId="ADAL" clId="{96B51961-3450-408F-A4BF-B7AA3DD77548}" dt="2023-09-28T10:54:39.425" v="1" actId="34135"/>
        <pc:sldMkLst>
          <pc:docMk/>
          <pc:sldMk cId="2794069567" sldId="258"/>
        </pc:sldMkLst>
        <pc:picChg chg="mod">
          <ac:chgData name="Inga Toleika" userId="f7c636ef-3a79-401e-9c0c-312382698834" providerId="ADAL" clId="{96B51961-3450-408F-A4BF-B7AA3DD77548}" dt="2023-09-28T10:54:39.425" v="1" actId="34135"/>
          <ac:picMkLst>
            <pc:docMk/>
            <pc:sldMk cId="2794069567" sldId="258"/>
            <ac:picMk id="3" creationId="{421B44DA-ABDB-73D2-2A53-322C44BCBAC6}"/>
          </ac:picMkLst>
        </pc:picChg>
      </pc:sldChg>
      <pc:sldChg chg="modSp mod">
        <pc:chgData name="Inga Toleika" userId="f7c636ef-3a79-401e-9c0c-312382698834" providerId="ADAL" clId="{96B51961-3450-408F-A4BF-B7AA3DD77548}" dt="2023-09-28T10:54:42.228" v="2" actId="34135"/>
        <pc:sldMkLst>
          <pc:docMk/>
          <pc:sldMk cId="3934474339" sldId="259"/>
        </pc:sldMkLst>
        <pc:picChg chg="mod">
          <ac:chgData name="Inga Toleika" userId="f7c636ef-3a79-401e-9c0c-312382698834" providerId="ADAL" clId="{96B51961-3450-408F-A4BF-B7AA3DD77548}" dt="2023-09-28T10:54:42.228" v="2" actId="34135"/>
          <ac:picMkLst>
            <pc:docMk/>
            <pc:sldMk cId="3934474339" sldId="259"/>
            <ac:picMk id="3" creationId="{44823FB0-D368-0472-1291-03DEEDE98B62}"/>
          </ac:picMkLst>
        </pc:picChg>
      </pc:sldChg>
      <pc:sldChg chg="modSp mod">
        <pc:chgData name="Inga Toleika" userId="f7c636ef-3a79-401e-9c0c-312382698834" providerId="ADAL" clId="{96B51961-3450-408F-A4BF-B7AA3DD77548}" dt="2023-09-28T10:54:46.519" v="3" actId="34135"/>
        <pc:sldMkLst>
          <pc:docMk/>
          <pc:sldMk cId="2672719986" sldId="260"/>
        </pc:sldMkLst>
        <pc:picChg chg="mod">
          <ac:chgData name="Inga Toleika" userId="f7c636ef-3a79-401e-9c0c-312382698834" providerId="ADAL" clId="{96B51961-3450-408F-A4BF-B7AA3DD77548}" dt="2023-09-28T10:54:46.519" v="3" actId="34135"/>
          <ac:picMkLst>
            <pc:docMk/>
            <pc:sldMk cId="2672719986" sldId="260"/>
            <ac:picMk id="3" creationId="{F5B0591E-C1AB-6082-A579-46B42565FD33}"/>
          </ac:picMkLst>
        </pc:picChg>
      </pc:sldChg>
      <pc:sldChg chg="modSp mod">
        <pc:chgData name="Inga Toleika" userId="f7c636ef-3a79-401e-9c0c-312382698834" providerId="ADAL" clId="{96B51961-3450-408F-A4BF-B7AA3DD77548}" dt="2023-09-28T10:54:49.985" v="4" actId="34135"/>
        <pc:sldMkLst>
          <pc:docMk/>
          <pc:sldMk cId="3260673581" sldId="261"/>
        </pc:sldMkLst>
        <pc:picChg chg="mod">
          <ac:chgData name="Inga Toleika" userId="f7c636ef-3a79-401e-9c0c-312382698834" providerId="ADAL" clId="{96B51961-3450-408F-A4BF-B7AA3DD77548}" dt="2023-09-28T10:54:49.985" v="4" actId="34135"/>
          <ac:picMkLst>
            <pc:docMk/>
            <pc:sldMk cId="3260673581" sldId="261"/>
            <ac:picMk id="3" creationId="{0D1D5355-3BD7-B76C-A1B7-279602050395}"/>
          </ac:picMkLst>
        </pc:picChg>
      </pc:sldChg>
      <pc:sldChg chg="modSp mod">
        <pc:chgData name="Inga Toleika" userId="f7c636ef-3a79-401e-9c0c-312382698834" providerId="ADAL" clId="{96B51961-3450-408F-A4BF-B7AA3DD77548}" dt="2023-09-28T10:54:53.522" v="5" actId="34135"/>
        <pc:sldMkLst>
          <pc:docMk/>
          <pc:sldMk cId="2519632465" sldId="262"/>
        </pc:sldMkLst>
        <pc:picChg chg="mod">
          <ac:chgData name="Inga Toleika" userId="f7c636ef-3a79-401e-9c0c-312382698834" providerId="ADAL" clId="{96B51961-3450-408F-A4BF-B7AA3DD77548}" dt="2023-09-28T10:54:53.522" v="5" actId="34135"/>
          <ac:picMkLst>
            <pc:docMk/>
            <pc:sldMk cId="2519632465" sldId="262"/>
            <ac:picMk id="3" creationId="{A83070B5-6707-7BFB-4EB4-BFE8A89843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39597-6A0F-D53C-6667-57FD326C7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37EBF-1D53-E30A-E47A-36D4C9C39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EDDF0-2EC0-723C-1190-DE3447ABB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3FAE-C823-4951-938D-F4BA7E3BC3D0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1C90E-C981-C629-AEA9-5400A577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C817E-1554-1E84-93CF-D8C8E00B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6E86-3293-4BB4-AF58-4F820CFF1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3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31EE5-A722-15E5-DD8E-324A2F3EC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892DB-4615-812D-0605-C6113BB1C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BEA31-7D2B-180B-946A-FED3AD4F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3FAE-C823-4951-938D-F4BA7E3BC3D0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4E0B1-7366-AAF9-3E13-592915F87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73937-BA77-289C-D78A-8D3EF1DB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6E86-3293-4BB4-AF58-4F820CFF1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65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018CC-71D8-DD55-400F-374129353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FB83E-BB0C-833A-EB92-58927E1A6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5CDAE-E098-72BF-607D-721B02265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3FAE-C823-4951-938D-F4BA7E3BC3D0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7CA1-40D6-E8B4-D368-EA8031F1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8EF74-05CA-F6CE-5B85-5F62D952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6E86-3293-4BB4-AF58-4F820CFF1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22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B8079-6B73-D01C-175A-774EC779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85F1E-88C1-9F4A-31A5-D1E870B37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BCAE2-08F1-4662-A6B1-7EDBFD93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3FAE-C823-4951-938D-F4BA7E3BC3D0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4C5B2-87D6-8F7E-AD9B-1DDF7227B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F3842-C705-7B1B-B706-F047CDB0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6E86-3293-4BB4-AF58-4F820CFF1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84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3E56-14FD-6F65-3E74-554AA7DB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84263-8615-C3ED-1EF3-AE8B27585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96E17-177B-CF4D-D1CC-A89322E9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3FAE-C823-4951-938D-F4BA7E3BC3D0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CDE79-CD2B-3EEE-EC8A-EBE0DF24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52B8-81BE-55D7-BCBA-B54C9A3D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6E86-3293-4BB4-AF58-4F820CFF1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8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49E8A-4EA6-D2D1-F866-B36B1A65A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35DF-C2D7-4009-283F-7AAB496EB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7EE45-B081-A6ED-9E6B-5F95CF8EE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93844-ACC9-622D-4E13-0357C73F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3FAE-C823-4951-938D-F4BA7E3BC3D0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F3E4A-8B3C-F70B-EAC7-42C7B976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8522C-A97C-7886-B61F-4E6B60AA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6E86-3293-4BB4-AF58-4F820CFF1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42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069A-BE51-2153-CDE3-17FC13A21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9DA33-01ED-27F8-9CFD-B4D92B2C5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881C9-DC04-38F9-6B75-94CC3E0EC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AA88C9-6E4F-2276-2550-5F226A98A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4501C4-15A5-A455-7BBC-89520EE19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708233-6C4C-3307-DF69-B73201D34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3FAE-C823-4951-938D-F4BA7E3BC3D0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2F1837-6060-C329-287F-77883A30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F915B7-D84A-85D1-D7DD-52A79DCD0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6E86-3293-4BB4-AF58-4F820CFF1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7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BE90C-3B97-D91D-AB57-77673929F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F6D9F-8CAF-BDE4-E2C3-6A2690122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3FAE-C823-4951-938D-F4BA7E3BC3D0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5EAE2-862C-3894-E09B-A41564D88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27B1A-A62A-BE69-A27C-4EFF9369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6E86-3293-4BB4-AF58-4F820CFF1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4FC92C-13FD-AB32-AF81-9CAA3141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3FAE-C823-4951-938D-F4BA7E3BC3D0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539EBA-5F3A-1FD1-09E7-19C0B565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18A5C-2FF7-3338-F29A-8CF6702C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6E86-3293-4BB4-AF58-4F820CFF1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75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2AD42-1B0B-5ED0-A278-D2F4F1B8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B8112-870D-882B-EE3E-24871DAF9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DF560-4785-F958-D0D2-7040BD8D1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8557F-1029-E464-68A6-9209E9AEC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3FAE-C823-4951-938D-F4BA7E3BC3D0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0BAC2-3D30-67D7-D501-A1116F4B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568BF-A3AD-CEF4-83F0-9DAC3DD4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6E86-3293-4BB4-AF58-4F820CFF1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9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5E9A6-783B-0B7B-3988-4B123AE4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531C5A-1A2F-4662-2AC4-F86A3D7CD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F429D-28F3-2AE1-974E-F5B1C6ACE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2AD68-7C36-151A-A182-974DF9B50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3FAE-C823-4951-938D-F4BA7E3BC3D0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21E28-C299-17FB-4DC3-777BED493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0B643-C8DA-DA47-9D91-15364C88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6E86-3293-4BB4-AF58-4F820CFF1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8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07F502-F1B3-3430-0D88-6E407A6C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84AA7-21E8-F611-D1B6-78B677CF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21DB8-60EF-C782-A0E0-CBFBF6E55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C3FAE-C823-4951-938D-F4BA7E3BC3D0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5A7EE-760A-938B-DBFF-C912476F5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5B00E-B407-BDF1-153A-B013DA432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76E86-3293-4BB4-AF58-4F820CFF1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04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744EFCE1-3D8E-051A-E70D-8F72E55E04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0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421B44DA-ABDB-73D2-2A53-322C44BCBA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6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44823FB0-D368-0472-1291-03DEEDE98B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7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F5B0591E-C1AB-6082-A579-46B42565FD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1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D1D5355-3BD7-B76C-A1B7-2796020503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7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83070B5-6707-7BFB-4EB4-BFE8A89843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32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Inga Toleika</dc:creator>
  <cp:lastModifiedBy>Inga Toleika</cp:lastModifiedBy>
  <cp:revision>1</cp:revision>
  <dcterms:created xsi:type="dcterms:W3CDTF">2023-09-28T10:44:29Z</dcterms:created>
  <dcterms:modified xsi:type="dcterms:W3CDTF">2023-09-28T10:54:55Z</dcterms:modified>
</cp:coreProperties>
</file>